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53;&#1086;&#1074;&#1072;&#1103;%20&#1087;&#1072;&#1087;&#1082;&#1072;\&#1056;&#8220;&#1056;&#1105;&#1056;&#1112;&#1056;&#1174;%20&#1074;&#1240;&#8221;%20&#1056;&#8216;&#1056;&#176;&#1057;&#8364;&#1056;&#1108;&#1056;&#1175;&#1057;&#1240;&#1057;&#8218;&#1056;&#1175;&#1057;&#1256;&#1057;&#8218;&#1056;&#176;&#1056;&#1174;&#1056;&#176;%20(www.mixmuz.ru).mp3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Новая папка\722760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47546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E:\Новая папка\iM6UBLMI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932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E:\Новая папка\ASYLYKUL_ozer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209" y="0"/>
            <a:ext cx="91947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4569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E:\Новая папка\big-56aaf474ff936778ea06c81f-56c1e4b7a644f-1bc3p5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4032"/>
            <a:ext cx="9203863" cy="689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42481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E:\Новая папка\72091-sterlitamakskie_shihany-9-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392" y="764704"/>
            <a:ext cx="9091294" cy="511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91559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E:\Новая папка\shihan-yuraktau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392" y="0"/>
            <a:ext cx="91821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05638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E:\Новая папка\тратау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384"/>
            <a:ext cx="9144000" cy="684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2417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E:\Новая папка\1_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2824"/>
            <a:ext cx="9144000" cy="693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118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E:\Новая папка\i8OV6K9Q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0" y="-29840"/>
            <a:ext cx="9140800" cy="68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42452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16" y="-8136"/>
            <a:ext cx="9162000" cy="686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5602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E:\Новая папка\ямантау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632" y="0"/>
            <a:ext cx="91742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5736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E:\Новая папка\б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61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2498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50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52230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14938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75562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07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84702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4" y="744"/>
            <a:ext cx="9143008" cy="685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386804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8" y="4688"/>
            <a:ext cx="9144248" cy="6858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907295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28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32377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8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76402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7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90548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692696"/>
            <a:ext cx="919946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511810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E:\Новая папка\big-578f1392ff93672bce088d66-578f1a3bece58-1bou6h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02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75184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885508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192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333730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4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008995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832" y="0"/>
            <a:ext cx="92432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683454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0" y="0"/>
            <a:ext cx="920177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683611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E:\Новая папка\бирск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572000" y="-1714500"/>
            <a:ext cx="18288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483321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937" y="8136"/>
            <a:ext cx="9235751" cy="6849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749326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384" cy="6863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906129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84" y="9128"/>
            <a:ext cx="9110216" cy="683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590492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952" y="-20960"/>
            <a:ext cx="9165952" cy="6874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98849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E:\Новая папка\i1SNP04ZQ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3" y="404664"/>
            <a:ext cx="9139727" cy="610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7600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:\Новая папка\iZ5IZGP8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0"/>
            <a:ext cx="6408712" cy="67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2342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E:\Новая папка\iB1B46Q4I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“РёРјРҖ вӘ” Р‘Р°С€РєРҗСӘС‚РҗСӨС‚Р°РҖР° (www.mixmuz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525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E:\Новая папка\б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56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898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548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9018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337" y="0"/>
            <a:ext cx="92572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202212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0</Words>
  <Application>Microsoft Office PowerPoint</Application>
  <PresentationFormat>Экран (4:3)</PresentationFormat>
  <Paragraphs>0</Paragraphs>
  <Slides>38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13</cp:revision>
  <dcterms:modified xsi:type="dcterms:W3CDTF">2019-04-25T06:31:45Z</dcterms:modified>
</cp:coreProperties>
</file>